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Win-8\Downloads\&#1089;&#1083;&#1072;&#1081;&#1076;.mp3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f240045b431dedfd61dc4ea43db69d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611560" y="1556792"/>
            <a:ext cx="8208912" cy="1872208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 rtl="0"/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204864"/>
            <a:ext cx="828092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ru-RU" sz="28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из опыта работы</a:t>
            </a:r>
          </a:p>
          <a:p>
            <a:pPr algn="ctr" rtl="0"/>
            <a:r>
              <a:rPr lang="ru-RU" sz="2800" b="1" kern="1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«Познаем </a:t>
            </a:r>
            <a:r>
              <a:rPr lang="ru-RU" sz="2800" b="1" kern="1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мир через игру и эксперименты</a:t>
            </a:r>
            <a:r>
              <a:rPr lang="ru-RU" sz="2800" b="1" kern="1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rtl="0"/>
            <a:endParaRPr lang="ru-RU" sz="28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rtl="0"/>
            <a:endParaRPr lang="ru-RU" sz="28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ru-RU" sz="28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 algn="ctr" rtl="0"/>
            <a:r>
              <a:rPr lang="ru-RU" sz="28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b="1" kern="1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Чучаева</a:t>
            </a:r>
            <a:r>
              <a:rPr lang="ru-RU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К.С.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364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244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Твердый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мягкий»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Сформировать представление о твердости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камня.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камешки, пластилин, монеты.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180206-WA004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1988840"/>
            <a:ext cx="4176463" cy="345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180206-WA002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2040" y="1988841"/>
            <a:ext cx="393687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891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52244383_celebration-for-kid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IMG-20180206-WA0039.jpg"/>
          <p:cNvPicPr/>
          <p:nvPr/>
        </p:nvPicPr>
        <p:blipFill>
          <a:blip r:embed="rId3" cstate="print"/>
          <a:stretch>
            <a:fillRect/>
          </a:stretch>
        </p:blipFill>
        <p:spPr>
          <a:xfrm rot="21069180">
            <a:off x="980659" y="881797"/>
            <a:ext cx="3604173" cy="2697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180206-WA0036.jpg"/>
          <p:cNvPicPr/>
          <p:nvPr/>
        </p:nvPicPr>
        <p:blipFill>
          <a:blip r:embed="rId4" cstate="print"/>
          <a:stretch>
            <a:fillRect/>
          </a:stretch>
        </p:blipFill>
        <p:spPr>
          <a:xfrm rot="504091">
            <a:off x="4908792" y="1773670"/>
            <a:ext cx="3196745" cy="4325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688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75568269_5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18-02-08-16-29-23-25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785" y="404664"/>
            <a:ext cx="39201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8-02-08-16-30-59-51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63002" y="1905980"/>
            <a:ext cx="374441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187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ello_html_56b00b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206680" cy="3339803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«Мыльные пузырьки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вызвать желание пускать мыльные пузыри, познакомить с тем, что при попадании воздуха в мыльную воду образуется пузырь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мыльная вода, </a:t>
            </a:r>
            <a:r>
              <a:rPr lang="ru-RU" sz="2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коктельные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трубочки, </a:t>
            </a:r>
            <a:r>
              <a:rPr lang="ru-RU" sz="2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пластиковы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стаканчики.</a:t>
            </a:r>
            <a:b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 descr="IMG-20180206-WA004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2852937"/>
            <a:ext cx="4391025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180206-WA002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8024" y="2924944"/>
            <a:ext cx="410445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5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120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-20180206-WA003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4426074" cy="344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180206-WA003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5976" y="3356992"/>
            <a:ext cx="446449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yl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332656"/>
            <a:ext cx="2985827" cy="2753668"/>
          </a:xfrm>
          <a:prstGeom prst="rect">
            <a:avLst/>
          </a:prstGeom>
        </p:spPr>
      </p:pic>
      <p:pic>
        <p:nvPicPr>
          <p:cNvPr id="8" name="Рисунок 7" descr="1279289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4544" y="3573016"/>
            <a:ext cx="4574282" cy="3049521"/>
          </a:xfrm>
          <a:prstGeom prst="rect">
            <a:avLst/>
          </a:prstGeom>
        </p:spPr>
      </p:pic>
    </p:spTree>
  </p:cSld>
  <p:clrMapOvr>
    <a:masterClrMapping/>
  </p:clrMapOvr>
  <p:transition spd="slow" advTm="6797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rops_Imapct-1024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Как вода гулять отправилась»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дать представление о том, что воду можно собрать различными предметами – губкой, пипеткой, грушей, салфеткой.</a:t>
            </a:r>
            <a:r>
              <a:rPr lang="ru-RU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поролоновая губка, пластмассовый шприц без иглы, резиновая груша, ванночка с водой.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 descr="IMG-20180206-WA003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2492896"/>
            <a:ext cx="381419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180206-WA002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2040" y="2492896"/>
            <a:ext cx="3888432" cy="383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6328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Эксперимент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«Лодочка, плыви»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568952" cy="115212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Дать представление о том, что предметы могут пере­двигаться при помощи воздуха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                             </a:t>
            </a:r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Таз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водой, бумажные лодочки.</a:t>
            </a: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IMG-20180206-WA003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2276872"/>
            <a:ext cx="381642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180206-WA003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8024" y="2276872"/>
            <a:ext cx="37631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6031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 Легкий/ тяжелый»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сформировать представления о свойствах камня. Материалы: камешки разной плотности и величины, весы. 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2018-02-08-16-25-55-51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396044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8-02-08-16-27-01-31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6056" y="4077072"/>
            <a:ext cx="3804295" cy="2457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8-02-08-16-24-32-45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8064" y="1196752"/>
            <a:ext cx="3425428" cy="2713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18-02-08-16-25-03-329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9552" y="4149080"/>
            <a:ext cx="3888432" cy="2376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5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61</Words>
  <Application>Microsoft Office PowerPoint</Application>
  <PresentationFormat>Экран (4:3)</PresentationFormat>
  <Paragraphs>13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   «Твердый – мягкий»                                                                               Цель: Сформировать представление о твердости камня.    Материалы: камешки, пластилин, монеты.  </vt:lpstr>
      <vt:lpstr>Презентация PowerPoint</vt:lpstr>
      <vt:lpstr>Презентация PowerPoint</vt:lpstr>
      <vt:lpstr>Игра «Мыльные пузырьки»   Цель:  вызвать желание пускать мыльные пузыри, познакомить с тем, что при попадании воздуха в мыльную воду образуется пузырь.  Материал: мыльная вода, коктельные трубочки, пластиковы стаканчики.   </vt:lpstr>
      <vt:lpstr>Презентация PowerPoint</vt:lpstr>
      <vt:lpstr>     «Как вода гулять отправилась» Цель: дать представление о том, что воду можно собрать различными предметами – губкой, пипеткой, грушей, салфеткой.   Материал: поролоновая губка, пластмассовый шприц без иглы, резиновая груша, ванночка с водой. </vt:lpstr>
      <vt:lpstr>Эксперимент «Лодочка, плыви»</vt:lpstr>
      <vt:lpstr>« Легкий/ тяжелый»  Цель: сформировать представления о свойствах камня. Материалы: камешки разной плотности и величины, весы.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Win-8</dc:creator>
  <cp:lastModifiedBy>Пользователь</cp:lastModifiedBy>
  <cp:revision>32</cp:revision>
  <dcterms:created xsi:type="dcterms:W3CDTF">2020-01-31T15:44:35Z</dcterms:created>
  <dcterms:modified xsi:type="dcterms:W3CDTF">2020-02-06T11:26:12Z</dcterms:modified>
</cp:coreProperties>
</file>